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7" r:id="rId4"/>
    <p:sldId id="268" r:id="rId5"/>
    <p:sldId id="258" r:id="rId6"/>
    <p:sldId id="259" r:id="rId7"/>
    <p:sldId id="261" r:id="rId8"/>
    <p:sldId id="269" r:id="rId9"/>
    <p:sldId id="272" r:id="rId10"/>
    <p:sldId id="274" r:id="rId11"/>
    <p:sldId id="271" r:id="rId12"/>
    <p:sldId id="270" r:id="rId13"/>
    <p:sldId id="279" r:id="rId14"/>
    <p:sldId id="280" r:id="rId15"/>
    <p:sldId id="275" r:id="rId16"/>
    <p:sldId id="276" r:id="rId17"/>
    <p:sldId id="277" r:id="rId18"/>
    <p:sldId id="278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93" d="100"/>
          <a:sy n="93" d="100"/>
        </p:scale>
        <p:origin x="1272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96065-880A-432C-9D99-9F02D1430B12}" type="datetimeFigureOut">
              <a:rPr lang="es-MX" smtClean="0"/>
              <a:t>16/06/2023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DCEB-D1A7-4AE8-BB36-654BB6FE00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255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96065-880A-432C-9D99-9F02D1430B12}" type="datetimeFigureOut">
              <a:rPr lang="es-MX" smtClean="0"/>
              <a:t>16/06/2023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DCEB-D1A7-4AE8-BB36-654BB6FE00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200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96065-880A-432C-9D99-9F02D1430B12}" type="datetimeFigureOut">
              <a:rPr lang="es-MX" smtClean="0"/>
              <a:t>16/06/2023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DCEB-D1A7-4AE8-BB36-654BB6FE00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1911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96065-880A-432C-9D99-9F02D1430B12}" type="datetimeFigureOut">
              <a:rPr lang="es-MX" smtClean="0"/>
              <a:t>16/06/2023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DCEB-D1A7-4AE8-BB36-654BB6FE00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6074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96065-880A-432C-9D99-9F02D1430B12}" type="datetimeFigureOut">
              <a:rPr lang="es-MX" smtClean="0"/>
              <a:t>16/06/2023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DCEB-D1A7-4AE8-BB36-654BB6FE00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72362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96065-880A-432C-9D99-9F02D1430B12}" type="datetimeFigureOut">
              <a:rPr lang="es-MX" smtClean="0"/>
              <a:t>16/06/2023</a:t>
            </a:fld>
            <a:endParaRPr lang="es-MX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DCEB-D1A7-4AE8-BB36-654BB6FE00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1133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96065-880A-432C-9D99-9F02D1430B12}" type="datetimeFigureOut">
              <a:rPr lang="es-MX" smtClean="0"/>
              <a:t>16/06/2023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DCEB-D1A7-4AE8-BB36-654BB6FE0056}" type="slidenum">
              <a:rPr lang="es-MX" smtClean="0"/>
              <a:t>‹Nº›</a:t>
            </a:fld>
            <a:endParaRPr lang="es-MX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7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96065-880A-432C-9D99-9F02D1430B12}" type="datetimeFigureOut">
              <a:rPr lang="es-MX" smtClean="0"/>
              <a:t>16/06/2023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DCEB-D1A7-4AE8-BB36-654BB6FE00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3194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96065-880A-432C-9D99-9F02D1430B12}" type="datetimeFigureOut">
              <a:rPr lang="es-MX" smtClean="0"/>
              <a:t>16/06/2023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DCEB-D1A7-4AE8-BB36-654BB6FE00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97309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96065-880A-432C-9D99-9F02D1430B12}" type="datetimeFigureOut">
              <a:rPr lang="es-MX" smtClean="0"/>
              <a:t>16/06/2023</a:t>
            </a:fld>
            <a:endParaRPr lang="es-MX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s-MX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DCEB-D1A7-4AE8-BB36-654BB6FE00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7065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3596065-880A-432C-9D99-9F02D1430B12}" type="datetimeFigureOut">
              <a:rPr lang="es-MX" smtClean="0"/>
              <a:t>16/06/2023</a:t>
            </a:fld>
            <a:endParaRPr lang="es-MX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s-MX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DCEB-D1A7-4AE8-BB36-654BB6FE00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7985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596065-880A-432C-9D99-9F02D1430B12}" type="datetimeFigureOut">
              <a:rPr lang="es-MX" smtClean="0"/>
              <a:t>16/06/2023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5D59DCEB-D1A7-4AE8-BB36-654BB6FE00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010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lleton.net/index.php/es/libros-pdf/libros-de-ingenieria/item/19194-manual-de-engranajes-diseno-manufactura-y-aplicacion-pdf-darle-w-dudley" TargetMode="External"/><Relationship Id="rId7" Type="http://schemas.openxmlformats.org/officeDocument/2006/relationships/hyperlink" Target="https://sites.google.com/site/mecanismos1oima03sap2/elementos-de-maquinas/tipos-de-mecanismos" TargetMode="External"/><Relationship Id="rId2" Type="http://schemas.openxmlformats.org/officeDocument/2006/relationships/hyperlink" Target="https://www.industriasjaguar.com/es/productos/elevacion-traccion/poleas-manuale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genierizando.com/maquinas-y-mecanismos/biela-manivela/" TargetMode="External"/><Relationship Id="rId5" Type="http://schemas.openxmlformats.org/officeDocument/2006/relationships/hyperlink" Target="https://pirhua.udep.edu.pe/bitstream/handle/11042/1278/IME_138.pdf?sequence=1&amp;isAllowed=y" TargetMode="External"/><Relationship Id="rId4" Type="http://schemas.openxmlformats.org/officeDocument/2006/relationships/hyperlink" Target="https://studylib.es/doc/5678132/ficha-t%C3%A9cnica--tornillos--tuercas-y-arandela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A72F4-4CE0-A726-A04B-FFE6C07824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Diseño de mecanismos por computadora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07F29B5-1486-282E-EB64-24C2B1B6B7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Cárcamo Abundis Karen Michelle</a:t>
            </a:r>
          </a:p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4TM42</a:t>
            </a:r>
          </a:p>
        </p:txBody>
      </p:sp>
    </p:spTree>
    <p:extLst>
      <p:ext uri="{BB962C8B-B14F-4D97-AF65-F5344CB8AC3E}">
        <p14:creationId xmlns:p14="http://schemas.microsoft.com/office/powerpoint/2010/main" val="1025875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71597" y="357789"/>
            <a:ext cx="7729728" cy="118872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Tela de punto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96" y="1760357"/>
            <a:ext cx="7715442" cy="433993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8885055" y="1950181"/>
            <a:ext cx="21605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Comandos:</a:t>
            </a:r>
          </a:p>
          <a:p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Circle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Ctrl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c</a:t>
            </a:r>
          </a:p>
          <a:p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Ctrl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v</a:t>
            </a:r>
          </a:p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1455379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8835" y="438710"/>
            <a:ext cx="7729728" cy="118872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38" y="1875292"/>
            <a:ext cx="6779394" cy="3813409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8601834" y="2306230"/>
            <a:ext cx="20311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Comandos:</a:t>
            </a:r>
          </a:p>
          <a:p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Copy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Mirror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Rectángulo</a:t>
            </a:r>
          </a:p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Polígono</a:t>
            </a:r>
          </a:p>
        </p:txBody>
      </p:sp>
    </p:spTree>
    <p:extLst>
      <p:ext uri="{BB962C8B-B14F-4D97-AF65-F5344CB8AC3E}">
        <p14:creationId xmlns:p14="http://schemas.microsoft.com/office/powerpoint/2010/main" val="3485191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98768" y="414434"/>
            <a:ext cx="7729728" cy="118872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patrones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412" y="1905937"/>
            <a:ext cx="7171659" cy="403405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006435" y="2532807"/>
            <a:ext cx="19987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Coordenadas:</a:t>
            </a:r>
          </a:p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Rectángulo</a:t>
            </a:r>
          </a:p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Dimensión</a:t>
            </a:r>
          </a:p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Texto</a:t>
            </a:r>
          </a:p>
          <a:p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Mirror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193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5B9906-DCFB-4BC6-9F9D-B7916D65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ookman Old Style" panose="02050604050505020204" pitchFamily="18" charset="0"/>
              </a:rPr>
              <a:t>LENGUA PERFORADA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5C99832-129C-4879-98E1-8CFDBEC2C5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96" t="31400" r="31483" b="34012"/>
          <a:stretch/>
        </p:blipFill>
        <p:spPr>
          <a:xfrm>
            <a:off x="1797803" y="2540868"/>
            <a:ext cx="4862576" cy="335243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35837FA-0216-460D-9931-A96D17D2F0A9}"/>
              </a:ext>
            </a:extLst>
          </p:cNvPr>
          <p:cNvSpPr txBox="1"/>
          <p:nvPr/>
        </p:nvSpPr>
        <p:spPr>
          <a:xfrm>
            <a:off x="7625166" y="3262981"/>
            <a:ext cx="1875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Cilindro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Substraemos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Esfera</a:t>
            </a:r>
          </a:p>
        </p:txBody>
      </p:sp>
    </p:spTree>
    <p:extLst>
      <p:ext uri="{BB962C8B-B14F-4D97-AF65-F5344CB8AC3E}">
        <p14:creationId xmlns:p14="http://schemas.microsoft.com/office/powerpoint/2010/main" val="1846488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CBF3D-CBCB-4F61-AA1A-28CD6585C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ookman Old Style" panose="02050604050505020204" pitchFamily="18" charset="0"/>
              </a:rPr>
              <a:t>VARILLA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282775-64B5-406A-ABC2-FD880C86F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7743" y="2824024"/>
            <a:ext cx="2444186" cy="2197426"/>
          </a:xfrm>
        </p:spPr>
        <p:txBody>
          <a:bodyPr>
            <a:normAutofit/>
          </a:bodyPr>
          <a:lstStyle/>
          <a:p>
            <a:r>
              <a:rPr lang="es-MX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Espiral</a:t>
            </a:r>
          </a:p>
          <a:p>
            <a:r>
              <a:rPr lang="es-MX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Cilindro</a:t>
            </a:r>
          </a:p>
          <a:p>
            <a:r>
              <a:rPr lang="es-MX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Triangulo</a:t>
            </a:r>
          </a:p>
          <a:p>
            <a:r>
              <a:rPr lang="es-MX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Rotar</a:t>
            </a:r>
          </a:p>
          <a:p>
            <a:r>
              <a:rPr lang="es-MX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Extrusión</a:t>
            </a:r>
          </a:p>
          <a:p>
            <a:r>
              <a:rPr lang="es-MX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Substraer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A0C1EC7-2E75-4DEF-A1AC-79DCCB8429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48" t="17401" r="38348" b="10283"/>
          <a:stretch/>
        </p:blipFill>
        <p:spPr>
          <a:xfrm>
            <a:off x="2986008" y="2290562"/>
            <a:ext cx="2634712" cy="393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31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2CBFB-6D5C-C41C-32CF-A2DF1C61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ookman Old Style" panose="02050604050505020204" pitchFamily="18" charset="0"/>
              </a:rPr>
              <a:t>CUCHILLAS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384C3F-AA2C-631E-7998-4B1C1D697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6358" y="3165166"/>
            <a:ext cx="4555558" cy="2472235"/>
          </a:xfrm>
        </p:spPr>
        <p:txBody>
          <a:bodyPr>
            <a:noAutofit/>
          </a:bodyPr>
          <a:lstStyle/>
          <a:p>
            <a:pPr algn="l" rtl="0" fontAlgn="base"/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Circulo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ángulo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de 100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US" sz="1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/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Dos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círculos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para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terminar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forma a la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cuchilla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US" sz="1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/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Substraemos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las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piezas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US" sz="1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/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Extruimos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la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pieza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 5mm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algn="l" rtl="0" fontAlgn="base"/>
            <a:r>
              <a:rPr lang="en-US" sz="14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Cilindro</a:t>
            </a:r>
            <a:endParaRPr lang="en-US" sz="14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/>
            <a:r>
              <a:rPr lang="en-US" sz="1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Cubo</a:t>
            </a:r>
            <a:endParaRPr lang="en-US" sz="1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/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Substraimos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cubo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cilindro</a:t>
            </a:r>
            <a:endParaRPr lang="en-US" sz="1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4C949C3-1827-46C4-8992-75EBBDBAE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46" t="17859" r="29335" b="19144"/>
          <a:stretch/>
        </p:blipFill>
        <p:spPr>
          <a:xfrm>
            <a:off x="1862357" y="2382474"/>
            <a:ext cx="4471332" cy="415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20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08F8D7-148F-F939-6BDB-0A7AD9D0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ookman Old Style" panose="02050604050505020204" pitchFamily="18" charset="0"/>
              </a:rPr>
              <a:t>TORNILLOS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28E43E-C246-7A25-6679-6E39537B2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7636" y="3429000"/>
            <a:ext cx="3864864" cy="1808120"/>
          </a:xfrm>
        </p:spPr>
        <p:txBody>
          <a:bodyPr>
            <a:norm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Espiral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diametro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3, 3,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altura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24.5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espirales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US" sz="1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Triangulo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punta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viendo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hacia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centro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US" sz="1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Extruimos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US" sz="1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Cilindro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centro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US" sz="1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Substraemos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el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espiral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del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cilindro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US" sz="1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B4A48F-DEB0-412D-9087-CFA27DD24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37" t="18065" r="31487" b="12097"/>
          <a:stretch/>
        </p:blipFill>
        <p:spPr>
          <a:xfrm>
            <a:off x="1166068" y="2390862"/>
            <a:ext cx="4748171" cy="402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16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FD44BB-B832-6716-918D-278094DB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ookman Old Style" panose="02050604050505020204" pitchFamily="18" charset="0"/>
              </a:rPr>
              <a:t>ENGRANES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FFF0DA-BB07-04D8-AA3B-9CC0AF566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364" y="3091051"/>
            <a:ext cx="4178053" cy="2336626"/>
          </a:xfrm>
        </p:spPr>
        <p:txBody>
          <a:bodyPr>
            <a:no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Círculos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diametro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interior, exterior y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primitivo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US" sz="1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Líneas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US" sz="1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Mirror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US" sz="1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Array (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formación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circular) 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Substraemos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cada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engrane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 los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encimando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MOVER</a:t>
            </a:r>
            <a:endParaRPr lang="en-US" sz="1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Extruir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US" sz="1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10531D3-95AC-47F0-A167-6CC8A448E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98" t="17370" r="22110" b="17064"/>
          <a:stretch/>
        </p:blipFill>
        <p:spPr>
          <a:xfrm>
            <a:off x="1057013" y="2428611"/>
            <a:ext cx="5612235" cy="404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36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BDA70-F283-4970-A7CF-4A5C975D7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>
                <a:latin typeface="Bookman Old Style" panose="02050604050505020204" pitchFamily="18" charset="0"/>
              </a:rPr>
              <a:t>mOTOR</a:t>
            </a:r>
            <a:endParaRPr lang="es-MX" dirty="0">
              <a:latin typeface="Bookman Old Style" panose="020506040505050202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2B66DD-B3B2-4829-B54C-2F360EB6E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2585" y="2928031"/>
            <a:ext cx="4773671" cy="1459412"/>
          </a:xfrm>
        </p:spPr>
        <p:txBody>
          <a:bodyPr>
            <a:normAutofit/>
          </a:bodyPr>
          <a:lstStyle/>
          <a:p>
            <a:r>
              <a:rPr lang="es-MX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Comenzamos a unir las cuchillas con los engranes y ponemos un eje en el otro, armamos la caja en el que se encontrará todo nuestro sistema de corte y hacemos los hoyos de los ejes con </a:t>
            </a:r>
            <a:r>
              <a:rPr lang="es-MX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substract</a:t>
            </a:r>
            <a:r>
              <a:rPr lang="es-MX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unimos rondanas con los ejes y ajustamos estos con los tornillos.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3F7F149-572C-4015-BCA1-28C3BC1AF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55" t="19328" r="33807" b="18532"/>
          <a:stretch/>
        </p:blipFill>
        <p:spPr>
          <a:xfrm>
            <a:off x="503340" y="2445392"/>
            <a:ext cx="2852256" cy="330809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F408FAA-C3EE-402D-B591-8E1921166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64" t="34006" r="37178" b="23915"/>
          <a:stretch/>
        </p:blipFill>
        <p:spPr>
          <a:xfrm>
            <a:off x="3619681" y="2445391"/>
            <a:ext cx="3338818" cy="33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0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CAJA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8925" t="22748" r="19386" b="34902"/>
          <a:stretch/>
        </p:blipFill>
        <p:spPr>
          <a:xfrm>
            <a:off x="363594" y="2383491"/>
            <a:ext cx="3896434" cy="427952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723068" y="2840019"/>
            <a:ext cx="44321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Acotar</a:t>
            </a:r>
            <a:endParaRPr lang="es-MX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Aligned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Diameter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Radius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smtClean="0"/>
              <a:t>Linear</a:t>
            </a:r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Escalar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Mover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Rotar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983665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071199" y="418007"/>
            <a:ext cx="45075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 ¿Qué espero de la materia?</a:t>
            </a:r>
            <a:endParaRPr lang="es-MX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3458095" y="1770611"/>
            <a:ext cx="551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Saber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un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nuevo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y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trabajar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3D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993" y="290607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16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 engrane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3684" t="23373" r="42631" b="34919"/>
          <a:stretch/>
        </p:blipFill>
        <p:spPr>
          <a:xfrm>
            <a:off x="383389" y="2588379"/>
            <a:ext cx="3942031" cy="3904889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723068" y="2840019"/>
            <a:ext cx="44321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Acotar</a:t>
            </a:r>
            <a:endParaRPr lang="es-MX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Aligned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Diameter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Radius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smtClean="0"/>
              <a:t>Linear</a:t>
            </a:r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Escalar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Mover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Rotar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1979428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RODAMIENTO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4473" t="21813" r="74737" b="37065"/>
          <a:stretch/>
        </p:blipFill>
        <p:spPr>
          <a:xfrm>
            <a:off x="538041" y="2478244"/>
            <a:ext cx="3571622" cy="397392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723068" y="2840019"/>
            <a:ext cx="44321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Acotar</a:t>
            </a:r>
            <a:endParaRPr lang="es-MX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Aligned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Diameter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Radius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smtClean="0"/>
              <a:t>Linear</a:t>
            </a:r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Escalar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Mover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Rotar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4228298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Engrane 12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1842" t="21813" r="46930" b="38689"/>
          <a:stretch/>
        </p:blipFill>
        <p:spPr>
          <a:xfrm>
            <a:off x="562576" y="2452776"/>
            <a:ext cx="3752569" cy="392747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723068" y="2840019"/>
            <a:ext cx="44321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Acotar</a:t>
            </a:r>
            <a:endParaRPr lang="es-MX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Aligned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Diameter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Radius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smtClean="0"/>
              <a:t>Linear</a:t>
            </a:r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Escalar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Mover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Rotar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3982534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Caja rodamiento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61754" t="21813" r="18158" b="36864"/>
          <a:stretch/>
        </p:blipFill>
        <p:spPr>
          <a:xfrm>
            <a:off x="472251" y="2592839"/>
            <a:ext cx="3770975" cy="382851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723068" y="2840019"/>
            <a:ext cx="44321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Acotar</a:t>
            </a:r>
            <a:endParaRPr lang="es-MX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Aligned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Diameter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Radius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smtClean="0"/>
              <a:t>Linear</a:t>
            </a:r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Escalar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Mover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Rotar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2344654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 cuchillas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7982" t="24464" r="71579" b="33973"/>
          <a:stretch/>
        </p:blipFill>
        <p:spPr>
          <a:xfrm>
            <a:off x="540566" y="2432669"/>
            <a:ext cx="3887595" cy="407087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723068" y="2840019"/>
            <a:ext cx="44321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Acotar</a:t>
            </a:r>
            <a:endParaRPr lang="es-MX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Aligned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Diameter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Radius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smtClean="0"/>
              <a:t>Linear</a:t>
            </a:r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Escalar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Mover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Rotar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856756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cuchillas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6403" t="24464" r="43158" b="33022"/>
          <a:stretch/>
        </p:blipFill>
        <p:spPr>
          <a:xfrm>
            <a:off x="448638" y="2464336"/>
            <a:ext cx="3866508" cy="387482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723068" y="2840019"/>
            <a:ext cx="44321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Acotar</a:t>
            </a:r>
            <a:endParaRPr lang="es-MX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Aligned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Diameter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Radius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smtClean="0"/>
              <a:t>Linear</a:t>
            </a:r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Escalar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Mover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Rotar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4076765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Balines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65526" t="21521" r="13948" b="31876"/>
          <a:stretch/>
        </p:blipFill>
        <p:spPr>
          <a:xfrm>
            <a:off x="470808" y="2461039"/>
            <a:ext cx="3464193" cy="399113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723068" y="2840019"/>
            <a:ext cx="44321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Acotar</a:t>
            </a:r>
            <a:endParaRPr lang="es-MX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Aligned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Diameter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Radius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smtClean="0"/>
              <a:t>Linear</a:t>
            </a:r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Escalar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Mover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Rotar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3654833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Engrane 120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667" t="27709" r="77017" b="35682"/>
          <a:stretch/>
        </p:blipFill>
        <p:spPr>
          <a:xfrm>
            <a:off x="499289" y="2566691"/>
            <a:ext cx="4000792" cy="386493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723068" y="2840019"/>
            <a:ext cx="44321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Acotar</a:t>
            </a:r>
            <a:endParaRPr lang="es-MX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Aligned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Diameter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Radius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smtClean="0"/>
              <a:t>Linear</a:t>
            </a:r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Escalar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Mover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Rotar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3164108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Engrane 120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8070" t="27817" r="50614" b="31420"/>
          <a:stretch/>
        </p:blipFill>
        <p:spPr>
          <a:xfrm>
            <a:off x="440278" y="2414370"/>
            <a:ext cx="3967335" cy="406862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723068" y="2840019"/>
            <a:ext cx="44321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Acotar</a:t>
            </a:r>
            <a:endParaRPr lang="es-MX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Aligned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Diameter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Radius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smtClean="0"/>
              <a:t>Linear</a:t>
            </a:r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Escalar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Mover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Rotar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284303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Tornillo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7369" t="29146" r="22894" b="35625"/>
          <a:stretch/>
        </p:blipFill>
        <p:spPr>
          <a:xfrm>
            <a:off x="602602" y="2477881"/>
            <a:ext cx="3774189" cy="378935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723068" y="2840019"/>
            <a:ext cx="44321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Acotar</a:t>
            </a:r>
            <a:endParaRPr lang="es-MX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Aligned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Diameter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Radius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smtClean="0"/>
              <a:t>Linear</a:t>
            </a:r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Escalar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Mover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Rotar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4286973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809203" y="1456566"/>
            <a:ext cx="1045490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Transmisión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lineal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poleas,palancas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Transmite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el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movimiento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fuerza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y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potencia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un motor 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manera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lineal a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otro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punto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Mecanismos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transmisión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circular: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el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 entrada y el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salida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tienen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movimiento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circular.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Los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sistemas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engranajes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.​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Mecanismos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transmisión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lineal: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el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 entrada y el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salida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tienen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movimiento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lineal.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La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palanca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.​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 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deposito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unitario:está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fabricado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manera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que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todos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elementos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que lo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posicionados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sola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unidad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biela-manivela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mecanismo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articulado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plano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constituido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cuatro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elementos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soporte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manivela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biela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y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pistón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El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objetivo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mecanismo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transformar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un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movimiento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rectilíneo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otro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circular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oviceversa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.​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Mecanismos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transmisión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circular: Son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que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llevan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cabo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el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movimiento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un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dpoleas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con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ruedas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fricción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 un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poleas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 un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tornillo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con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engranes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ruedas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dental​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el motor del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automóvil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el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conjunto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pistón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biela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y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cigüeñal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tiene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la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doble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misión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transmitir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la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fuerza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originada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la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combustión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y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transformar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el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movimiento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pistón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movimiento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rotación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el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cigüeña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.​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Mecanismo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transmision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movimiento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son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mecanismos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que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transmiten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el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movimiento,fuerza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y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potencia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 un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punto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otro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sin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cambiar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la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naturaleza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Transmisión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circular lineal: Mediante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levas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excentricas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conjuntos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biela-manivela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transforma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el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giro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del motor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desplazamiento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vaiven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​</a:t>
            </a:r>
          </a:p>
          <a:p>
            <a:pPr algn="just"/>
            <a:endParaRPr lang="es-MX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515356" y="404602"/>
            <a:ext cx="3778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/>
              <a:t>Listas de mecanismos</a:t>
            </a:r>
          </a:p>
        </p:txBody>
      </p:sp>
    </p:spTree>
    <p:extLst>
      <p:ext uri="{BB962C8B-B14F-4D97-AF65-F5344CB8AC3E}">
        <p14:creationId xmlns:p14="http://schemas.microsoft.com/office/powerpoint/2010/main" val="2385984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separador cuchillas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3070" t="28314" r="54649" b="35347"/>
          <a:stretch/>
        </p:blipFill>
        <p:spPr>
          <a:xfrm>
            <a:off x="482706" y="2634763"/>
            <a:ext cx="4037923" cy="370439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723068" y="2840019"/>
            <a:ext cx="44321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Acotar</a:t>
            </a:r>
            <a:endParaRPr lang="es-MX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Aligned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Diameter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Radius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smtClean="0"/>
              <a:t>Linear</a:t>
            </a:r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Escalar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Mover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Rotar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255709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buje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1755" t="27114" r="26842" b="39597"/>
          <a:stretch/>
        </p:blipFill>
        <p:spPr>
          <a:xfrm>
            <a:off x="604632" y="2527966"/>
            <a:ext cx="4368060" cy="382146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723068" y="2840019"/>
            <a:ext cx="44321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Acotar</a:t>
            </a:r>
            <a:endParaRPr lang="es-MX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Aligned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Diameter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err="1" smtClean="0"/>
              <a:t>Radius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 smtClean="0"/>
              <a:t>Linear</a:t>
            </a:r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Escalar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Mover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Rotar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227568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36375" y="1788340"/>
            <a:ext cx="100179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https://www.industriasjaguar.com/es/productos/elevacion-traccion/poleas-manuales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algn="just" fontAlgn="base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Engranajes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Manual de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Engranajes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Diseño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,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Manufactura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y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Aplicación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(PDF) -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Darle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W. Dudley. (galleton.net)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algn="just" fontAlgn="base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Tornillos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Ficha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Técnica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: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Tornillos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,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tuercas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y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arandelas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(studylib.es)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algn="just" fontAlgn="base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(Microsoft Word - 1. Car\341tula,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dedicatoria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,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pr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\363logo,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resumen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, \355ndice) (udep.edu.pe)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algn="just"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Biela-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Manivela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▷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Mecanismo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biela-manivela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: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qué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es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,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aplicaciones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,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fórmula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... (ingenierizando.com)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algn="just" fontAlgn="base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Tipos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mecanismos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https://sites.google.com/site/mecanismos1oima03sap2/elementos-de-maquinas/tipos-de-mecanismos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algn="just"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algn="just"/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147801" y="671639"/>
            <a:ext cx="4806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Manual de diseño (fórmulas)</a:t>
            </a:r>
          </a:p>
        </p:txBody>
      </p:sp>
    </p:spTree>
    <p:extLst>
      <p:ext uri="{BB962C8B-B14F-4D97-AF65-F5344CB8AC3E}">
        <p14:creationId xmlns:p14="http://schemas.microsoft.com/office/powerpoint/2010/main" val="2155606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029FE-E3EE-6C3B-0862-F25F7D322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183" y="187857"/>
            <a:ext cx="7729728" cy="118872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Tejido plano</a:t>
            </a:r>
          </a:p>
        </p:txBody>
      </p:sp>
      <p:pic>
        <p:nvPicPr>
          <p:cNvPr id="3" name="Imagen 2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C5593CA1-B990-E91A-9755-13F9E7877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06" y="1812068"/>
            <a:ext cx="5857374" cy="369860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B850C63-74AE-E75C-A741-AC674592F62C}"/>
              </a:ext>
            </a:extLst>
          </p:cNvPr>
          <p:cNvSpPr txBox="1"/>
          <p:nvPr/>
        </p:nvSpPr>
        <p:spPr>
          <a:xfrm>
            <a:off x="7360764" y="1907045"/>
            <a:ext cx="28979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Comandos utilizados:</a:t>
            </a:r>
          </a:p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</a:p>
          <a:p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Ctrl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c</a:t>
            </a:r>
          </a:p>
          <a:p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Ctrl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v</a:t>
            </a:r>
          </a:p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Agregamos color en propiedades y en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668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53CE92-CEE6-9B29-F721-B7335BE70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183" y="312287"/>
            <a:ext cx="7729728" cy="118872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Figurita </a:t>
            </a:r>
          </a:p>
        </p:txBody>
      </p:sp>
      <p:pic>
        <p:nvPicPr>
          <p:cNvPr id="5" name="Imagen 4" descr="Pantalla de computadora&#10;&#10;Descripción generada automáticamente con confianza media">
            <a:extLst>
              <a:ext uri="{FF2B5EF4-FFF2-40B4-BE49-F238E27FC236}">
                <a16:creationId xmlns:a16="http://schemas.microsoft.com/office/drawing/2014/main" id="{4A3F78A5-53FB-AE4B-F819-AA64F8B49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7" y="1902763"/>
            <a:ext cx="5910566" cy="332469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4D7A066-99F1-B7A0-B431-D0BD9D7851DE}"/>
              </a:ext>
            </a:extLst>
          </p:cNvPr>
          <p:cNvSpPr txBox="1"/>
          <p:nvPr/>
        </p:nvSpPr>
        <p:spPr>
          <a:xfrm>
            <a:off x="8056679" y="2170906"/>
            <a:ext cx="289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Comandos utilizados:</a:t>
            </a:r>
          </a:p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606485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583AB-1B68-1A84-2766-0C070015F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183" y="302455"/>
            <a:ext cx="7729728" cy="118872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Coordenadas</a:t>
            </a:r>
          </a:p>
        </p:txBody>
      </p:sp>
      <p:pic>
        <p:nvPicPr>
          <p:cNvPr id="3" name="Imagen 2" descr="Pantalla de computadora&#10;&#10;Descripción generada automáticamente">
            <a:extLst>
              <a:ext uri="{FF2B5EF4-FFF2-40B4-BE49-F238E27FC236}">
                <a16:creationId xmlns:a16="http://schemas.microsoft.com/office/drawing/2014/main" id="{790FEEF0-2233-FF7D-E0CA-48FC69B49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92" y="1896338"/>
            <a:ext cx="6526191" cy="367098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F92CE6F-CBB0-6BC0-A6C7-DC3D711A30B6}"/>
              </a:ext>
            </a:extLst>
          </p:cNvPr>
          <p:cNvSpPr txBox="1"/>
          <p:nvPr/>
        </p:nvSpPr>
        <p:spPr>
          <a:xfrm>
            <a:off x="7911023" y="2057618"/>
            <a:ext cx="28979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Comandos utilizados:</a:t>
            </a:r>
          </a:p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</a:p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Coordenadas</a:t>
            </a:r>
          </a:p>
          <a:p>
            <a:pPr fontAlgn="base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(0,0)​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(45,90)​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(-50,60)​</a:t>
            </a:r>
          </a:p>
          <a:p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Continuas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(0,0)​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(0,100)​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(100,0)​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(0,-100)​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(-100,0)​</a:t>
            </a:r>
          </a:p>
          <a:p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877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55412" y="130932"/>
            <a:ext cx="7729728" cy="1188720"/>
          </a:xfrm>
        </p:spPr>
        <p:txBody>
          <a:bodyPr/>
          <a:lstStyle/>
          <a:p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circulos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 descr="Pantalla de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6F39D0DE-2E9F-7DCE-E41B-5E4D6F8A6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60" y="1958923"/>
            <a:ext cx="7622697" cy="428776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5042C8E-71B5-183F-23EC-64AED90C96C1}"/>
              </a:ext>
            </a:extLst>
          </p:cNvPr>
          <p:cNvSpPr txBox="1"/>
          <p:nvPr/>
        </p:nvSpPr>
        <p:spPr>
          <a:xfrm>
            <a:off x="8829367" y="1568899"/>
            <a:ext cx="289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Comandos utilizados:</a:t>
            </a:r>
          </a:p>
          <a:p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Circle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097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39228" y="568183"/>
            <a:ext cx="7729728" cy="118872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Tela de punto .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4120" t="21838" r="18672" b="15143"/>
          <a:stretch/>
        </p:blipFill>
        <p:spPr>
          <a:xfrm>
            <a:off x="320235" y="1931568"/>
            <a:ext cx="3799661" cy="251095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14410" b="6133"/>
          <a:stretch/>
        </p:blipFill>
        <p:spPr>
          <a:xfrm>
            <a:off x="7347452" y="1788333"/>
            <a:ext cx="4844548" cy="298859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172" y="3950647"/>
            <a:ext cx="4195004" cy="277221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224044" y="2207443"/>
            <a:ext cx="3301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Tejido plano por .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Utilizando coordenadas en mm</a:t>
            </a:r>
          </a:p>
        </p:txBody>
      </p:sp>
    </p:spTree>
    <p:extLst>
      <p:ext uri="{BB962C8B-B14F-4D97-AF65-F5344CB8AC3E}">
        <p14:creationId xmlns:p14="http://schemas.microsoft.com/office/powerpoint/2010/main" val="401735285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TM10001115[[fn=Paquete]]</Template>
  <TotalTime>280</TotalTime>
  <Words>301</Words>
  <Application>Microsoft Office PowerPoint</Application>
  <PresentationFormat>Panorámica</PresentationFormat>
  <Paragraphs>239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Arial</vt:lpstr>
      <vt:lpstr>Bookman Old Style</vt:lpstr>
      <vt:lpstr>Gill Sans MT</vt:lpstr>
      <vt:lpstr>Times New Roman</vt:lpstr>
      <vt:lpstr>Wingdings</vt:lpstr>
      <vt:lpstr>Parcel</vt:lpstr>
      <vt:lpstr>Diseño de mecanismos por computadora</vt:lpstr>
      <vt:lpstr>Presentación de PowerPoint</vt:lpstr>
      <vt:lpstr>Presentación de PowerPoint</vt:lpstr>
      <vt:lpstr>Presentación de PowerPoint</vt:lpstr>
      <vt:lpstr>Tejido plano</vt:lpstr>
      <vt:lpstr>Figurita </vt:lpstr>
      <vt:lpstr>Coordenadas</vt:lpstr>
      <vt:lpstr>circulos</vt:lpstr>
      <vt:lpstr>Tela de punto .scr</vt:lpstr>
      <vt:lpstr>Tela de punto</vt:lpstr>
      <vt:lpstr>casas</vt:lpstr>
      <vt:lpstr>patrones</vt:lpstr>
      <vt:lpstr>LENGUA PERFORADA</vt:lpstr>
      <vt:lpstr>VARILLA</vt:lpstr>
      <vt:lpstr>CUCHILLAS</vt:lpstr>
      <vt:lpstr>TORNILLOS</vt:lpstr>
      <vt:lpstr>ENGRANES</vt:lpstr>
      <vt:lpstr>mOTOR</vt:lpstr>
      <vt:lpstr>CAJA</vt:lpstr>
      <vt:lpstr>Eje engrane</vt:lpstr>
      <vt:lpstr>RODAMIENTO</vt:lpstr>
      <vt:lpstr>Engrane 12</vt:lpstr>
      <vt:lpstr>Caja rodamiento</vt:lpstr>
      <vt:lpstr>Eje cuchillas</vt:lpstr>
      <vt:lpstr>cuchillas</vt:lpstr>
      <vt:lpstr>Balines</vt:lpstr>
      <vt:lpstr>Engrane 120</vt:lpstr>
      <vt:lpstr>Engrane 120</vt:lpstr>
      <vt:lpstr>Tornillo</vt:lpstr>
      <vt:lpstr>separador cuchillas</vt:lpstr>
      <vt:lpstr>buje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 mecanismos por computadora</dc:title>
  <dc:creator>DAVID MORAN</dc:creator>
  <cp:lastModifiedBy>Usuario</cp:lastModifiedBy>
  <cp:revision>11</cp:revision>
  <dcterms:created xsi:type="dcterms:W3CDTF">2023-03-03T02:37:42Z</dcterms:created>
  <dcterms:modified xsi:type="dcterms:W3CDTF">2023-06-16T18:48:38Z</dcterms:modified>
</cp:coreProperties>
</file>